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6" r:id="rId7"/>
    <p:sldId id="265" r:id="rId8"/>
    <p:sldId id="264" r:id="rId9"/>
    <p:sldId id="269" r:id="rId10"/>
    <p:sldId id="268" r:id="rId11"/>
    <p:sldId id="267" r:id="rId12"/>
    <p:sldId id="270" r:id="rId13"/>
    <p:sldId id="271" r:id="rId14"/>
    <p:sldId id="262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18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59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928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248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48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343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21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985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913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15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16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794E6-4B54-43F2-90F1-00545F3738EF}" type="datetimeFigureOut">
              <a:rPr lang="fr-FR" smtClean="0"/>
              <a:t>09/06/2021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01B63-3F29-4478-B77E-D3B019DFC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16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81" y="195943"/>
            <a:ext cx="3851031" cy="6387737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653142" y="1541417"/>
            <a:ext cx="2612572" cy="28215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Les mangas à l’assaut du collège!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8138161" y="2063931"/>
            <a:ext cx="3827417" cy="175042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Illustrations réalisées par </a:t>
            </a:r>
            <a:r>
              <a:rPr lang="fr-FR" dirty="0" err="1" smtClean="0"/>
              <a:t>Natan</a:t>
            </a:r>
            <a:r>
              <a:rPr lang="fr-FR" dirty="0" smtClean="0"/>
              <a:t>, Samuel et </a:t>
            </a:r>
            <a:r>
              <a:rPr lang="fr-FR" dirty="0"/>
              <a:t>L</a:t>
            </a:r>
            <a:r>
              <a:rPr lang="fr-FR" dirty="0" smtClean="0"/>
              <a:t>éana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1473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41" y="248194"/>
            <a:ext cx="3851031" cy="615260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1807">
            <a:off x="5199047" y="631529"/>
            <a:ext cx="6140356" cy="564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82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0779" y="1496953"/>
            <a:ext cx="6139540" cy="385103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40382" y="1496952"/>
            <a:ext cx="6230983" cy="385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99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3435" y="1359793"/>
            <a:ext cx="6283234" cy="385103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66954" y="1647175"/>
            <a:ext cx="5708469" cy="385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0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39" y="352696"/>
            <a:ext cx="3851031" cy="586522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352" y="613952"/>
            <a:ext cx="3851031" cy="534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20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472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50126" y="457200"/>
            <a:ext cx="9144000" cy="527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23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3543" y="641712"/>
            <a:ext cx="5956663" cy="5143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4775" y="796835"/>
            <a:ext cx="6309363" cy="518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2696" y="261256"/>
            <a:ext cx="6331131" cy="570846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012" y="156754"/>
            <a:ext cx="4037344" cy="658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12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918" y="215536"/>
            <a:ext cx="3851031" cy="611341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09" y="215536"/>
            <a:ext cx="3851031" cy="625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81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604" y="195943"/>
            <a:ext cx="3851031" cy="61917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118" y="600890"/>
            <a:ext cx="3851031" cy="578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157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63" y="261257"/>
            <a:ext cx="3851031" cy="634854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993" y="261257"/>
            <a:ext cx="4046053" cy="624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2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786" y="228599"/>
            <a:ext cx="3851031" cy="600891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290" y="300445"/>
            <a:ext cx="3851031" cy="586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34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4">
                <a:lumMod val="0"/>
                <a:lumOff val="100000"/>
              </a:schemeClr>
            </a:gs>
            <a:gs pos="63000">
              <a:schemeClr val="accent4">
                <a:lumMod val="0"/>
                <a:lumOff val="100000"/>
              </a:schemeClr>
            </a:gs>
            <a:gs pos="75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50" y="156754"/>
            <a:ext cx="3851031" cy="64008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284" y="548640"/>
            <a:ext cx="3851031" cy="600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534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15</Words>
  <Application>Microsoft Office PowerPoint</Application>
  <PresentationFormat>Grand écran</PresentationFormat>
  <Paragraphs>2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Conseil Départemental de l'Hérault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</dc:creator>
  <cp:lastModifiedBy>pr</cp:lastModifiedBy>
  <cp:revision>3</cp:revision>
  <dcterms:created xsi:type="dcterms:W3CDTF">2021-06-09T09:00:18Z</dcterms:created>
  <dcterms:modified xsi:type="dcterms:W3CDTF">2021-06-10T08:05:41Z</dcterms:modified>
</cp:coreProperties>
</file>